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>
  <p:sldMasterIdLst>
    <p:sldMasterId id="2147483648" r:id="rId1"/>
  </p:sldMasterIdLst>
  <p:notesMasterIdLst>
    <p:notesMasterId r:id="rId4"/>
  </p:notesMasterIdLst>
  <p:sldIdLst>
    <p:sldId id="256" r:id="rId3"/>
    <p:sldId id="1055" r:id="rId5"/>
    <p:sldId id="1062" r:id="rId6"/>
    <p:sldId id="1056" r:id="rId7"/>
    <p:sldId id="1063" r:id="rId8"/>
    <p:sldId id="1058" r:id="rId9"/>
    <p:sldId id="1061" r:id="rId10"/>
    <p:sldId id="1060" r:id="rId11"/>
    <p:sldId id="1059" r:id="rId12"/>
    <p:sldId id="1057" r:id="rId13"/>
    <p:sldId id="1064" r:id="rId14"/>
  </p:sldIdLst>
  <p:sldSz cx="12192000" cy="6858000"/>
  <p:notesSz cx="6794500" cy="9906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CBD7"/>
    <a:srgbClr val="E1E1E1"/>
    <a:srgbClr val="CDC2BE"/>
    <a:srgbClr val="988D89"/>
    <a:srgbClr val="F3F3F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85832" autoAdjust="0"/>
  </p:normalViewPr>
  <p:slideViewPr>
    <p:cSldViewPr snapToGrid="0">
      <p:cViewPr>
        <p:scale>
          <a:sx n="100" d="100"/>
          <a:sy n="100" d="100"/>
        </p:scale>
        <p:origin x="990" y="27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5613A-933F-4552-ABF0-52919967838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D41AFB-2BDF-094F-970F-3052118EB08C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25450" y="1238250"/>
            <a:ext cx="5943600" cy="33432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30C4B-C6B6-4C65-840C-102481DADCE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emf"/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image" Target="../media/image7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emf"/><Relationship Id="rId4" Type="http://schemas.openxmlformats.org/officeDocument/2006/relationships/image" Target="../media/image8.emf"/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emf"/><Relationship Id="rId4" Type="http://schemas.openxmlformats.org/officeDocument/2006/relationships/image" Target="../media/image14.emf"/><Relationship Id="rId3" Type="http://schemas.openxmlformats.org/officeDocument/2006/relationships/image" Target="../media/image8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emf"/><Relationship Id="rId4" Type="http://schemas.openxmlformats.org/officeDocument/2006/relationships/image" Target="../media/image15.emf"/><Relationship Id="rId3" Type="http://schemas.openxmlformats.org/officeDocument/2006/relationships/image" Target="../media/image8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emf"/><Relationship Id="rId4" Type="http://schemas.openxmlformats.org/officeDocument/2006/relationships/image" Target="../media/image15.emf"/><Relationship Id="rId3" Type="http://schemas.openxmlformats.org/officeDocument/2006/relationships/image" Target="../media/image8.emf"/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8235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33134" y="5785413"/>
            <a:ext cx="1125523" cy="424192"/>
          </a:xfrm>
          <a:prstGeom prst="rect">
            <a:avLst/>
          </a:prstGeom>
        </p:spPr>
      </p:pic>
      <p:sp>
        <p:nvSpPr>
          <p:cNvPr id="5" name="标题 4"/>
          <p:cNvSpPr txBox="1"/>
          <p:nvPr userDrawn="1"/>
        </p:nvSpPr>
        <p:spPr>
          <a:xfrm>
            <a:off x="3598928" y="1573162"/>
            <a:ext cx="5007170" cy="2800667"/>
          </a:xfrm>
          <a:prstGeom prst="rect">
            <a:avLst/>
          </a:prstGeom>
        </p:spPr>
        <p:txBody>
          <a:bodyPr vert="horz" lIns="91441" tIns="45720" rIns="91441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kumimoji="1" lang="zh-CN" altLang="en-US" sz="6000" dirty="0"/>
            </a:br>
            <a:endParaRPr kumimoji="1" lang="zh-CN" altLang="en-US" sz="6000" dirty="0"/>
          </a:p>
        </p:txBody>
      </p:sp>
      <p:sp>
        <p:nvSpPr>
          <p:cNvPr id="11" name="标题 11"/>
          <p:cNvSpPr>
            <a:spLocks noGrp="1"/>
          </p:cNvSpPr>
          <p:nvPr>
            <p:ph type="title" hasCustomPrompt="1"/>
          </p:nvPr>
        </p:nvSpPr>
        <p:spPr>
          <a:xfrm>
            <a:off x="3449901" y="1851074"/>
            <a:ext cx="5313668" cy="1325563"/>
          </a:xfrm>
        </p:spPr>
        <p:txBody>
          <a:bodyPr>
            <a:noAutofit/>
          </a:bodyPr>
          <a:lstStyle>
            <a:lvl1pPr algn="ctr">
              <a:defRPr sz="6000" b="1" baseline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Corporate</a:t>
            </a:r>
            <a:br>
              <a:rPr kumimoji="1" lang="en-US" altLang="zh-CN" dirty="0"/>
            </a:br>
            <a:r>
              <a:rPr kumimoji="1" lang="en-US" altLang="zh-CN" dirty="0"/>
              <a:t>Presentation</a:t>
            </a:r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63940" y="3551244"/>
            <a:ext cx="5092700" cy="127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202" y="1"/>
            <a:ext cx="12197203" cy="54483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633918" y="3477828"/>
            <a:ext cx="5007168" cy="1369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5172892" cy="6858000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229997" y="4292089"/>
            <a:ext cx="3194155" cy="1325563"/>
          </a:xfrm>
        </p:spPr>
        <p:txBody>
          <a:bodyPr>
            <a:normAutofit/>
          </a:bodyPr>
          <a:lstStyle>
            <a:lvl1pPr>
              <a:defRPr sz="4200" b="1" i="0">
                <a:solidFill>
                  <a:schemeClr val="bg1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Contents</a:t>
            </a:r>
            <a:endParaRPr kumimoji="1" lang="zh-CN" altLang="en-US" dirty="0"/>
          </a:p>
        </p:txBody>
      </p:sp>
      <p:sp>
        <p:nvSpPr>
          <p:cNvPr id="10" name="内容占位符 2"/>
          <p:cNvSpPr>
            <a:spLocks noGrp="1"/>
          </p:cNvSpPr>
          <p:nvPr>
            <p:ph idx="1" hasCustomPrompt="1"/>
          </p:nvPr>
        </p:nvSpPr>
        <p:spPr>
          <a:xfrm>
            <a:off x="6093127" y="1220023"/>
            <a:ext cx="5432685" cy="4351339"/>
          </a:xfrm>
        </p:spPr>
        <p:txBody>
          <a:bodyPr>
            <a:normAutofit/>
          </a:bodyPr>
          <a:lstStyle>
            <a:lvl1pPr>
              <a:lnSpc>
                <a:spcPct val="140000"/>
              </a:lnSpc>
              <a:defRPr sz="2400" b="1" i="0" baseline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pPr lvl="0"/>
            <a:r>
              <a:rPr kumimoji="1" lang="en-US" altLang="zh-CN" dirty="0"/>
              <a:t>Click to Edit Content</a:t>
            </a:r>
            <a:endParaRPr kumimoji="1"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862248" y="261809"/>
            <a:ext cx="990600" cy="3683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93791" y="6584104"/>
            <a:ext cx="4178300" cy="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722101" y="6565054"/>
            <a:ext cx="469900" cy="1397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3108960" cy="6858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1679" y="6407221"/>
            <a:ext cx="788800" cy="2995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16200000">
            <a:off x="4457721" y="2895885"/>
            <a:ext cx="413199" cy="413199"/>
          </a:xfrm>
          <a:prstGeom prst="rect">
            <a:avLst/>
          </a:prstGeom>
        </p:spPr>
      </p:pic>
      <p:sp>
        <p:nvSpPr>
          <p:cNvPr id="12" name="标题 1"/>
          <p:cNvSpPr>
            <a:spLocks noGrp="1"/>
          </p:cNvSpPr>
          <p:nvPr>
            <p:ph type="title" hasCustomPrompt="1"/>
          </p:nvPr>
        </p:nvSpPr>
        <p:spPr>
          <a:xfrm>
            <a:off x="5239290" y="3038270"/>
            <a:ext cx="5961279" cy="743343"/>
          </a:xfrm>
        </p:spPr>
        <p:txBody>
          <a:bodyPr anchor="b">
            <a:normAutofit/>
          </a:bodyPr>
          <a:lstStyle>
            <a:lvl1pPr>
              <a:defRPr sz="3600" b="1" i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Click To Edit Headline</a:t>
            </a:r>
            <a:endParaRPr kumimoji="1" lang="zh-CN" altLang="en-US" dirty="0"/>
          </a:p>
        </p:txBody>
      </p:sp>
      <p:sp>
        <p:nvSpPr>
          <p:cNvPr id="13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0" y="6441235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93791" y="6584104"/>
            <a:ext cx="4178300" cy="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大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14859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722101" y="6565054"/>
            <a:ext cx="469900" cy="139700"/>
          </a:xfrm>
          <a:prstGeom prst="rect">
            <a:avLst/>
          </a:prstGeom>
        </p:spPr>
      </p:pic>
      <p:sp>
        <p:nvSpPr>
          <p:cNvPr id="21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0" y="6441235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14" name="标题 1"/>
          <p:cNvSpPr>
            <a:spLocks noGrp="1"/>
          </p:cNvSpPr>
          <p:nvPr>
            <p:ph type="title" hasCustomPrompt="1"/>
          </p:nvPr>
        </p:nvSpPr>
        <p:spPr>
          <a:xfrm>
            <a:off x="944461" y="2782197"/>
            <a:ext cx="10515600" cy="208422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200" b="1" i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Click To Edit</a:t>
            </a:r>
            <a:br>
              <a:rPr kumimoji="1" lang="en-US" altLang="zh-CN" dirty="0"/>
            </a:br>
            <a:r>
              <a:rPr kumimoji="1" lang="en-US" altLang="zh-CN" dirty="0"/>
              <a:t>Headline</a:t>
            </a:r>
            <a:br>
              <a:rPr kumimoji="1" lang="en-US" altLang="zh-CN" dirty="0"/>
            </a:br>
            <a:r>
              <a:rPr kumimoji="1" lang="en-US" altLang="zh-CN" dirty="0"/>
              <a:t>Divided or Key Word</a:t>
            </a:r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93791" y="6584104"/>
            <a:ext cx="4178300" cy="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22101" y="6565054"/>
            <a:ext cx="469900" cy="1397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"/>
            <a:ext cx="12192000" cy="1409700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944461" y="2782197"/>
            <a:ext cx="10515600" cy="208422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200" b="1" i="0">
                <a:solidFill>
                  <a:srgbClr val="005564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r>
              <a:rPr kumimoji="1" lang="en-US" altLang="zh-CN" dirty="0"/>
              <a:t>Click To Edit</a:t>
            </a:r>
            <a:br>
              <a:rPr kumimoji="1" lang="en-US" altLang="zh-CN" dirty="0"/>
            </a:br>
            <a:r>
              <a:rPr kumimoji="1" lang="en-US" altLang="zh-CN" dirty="0"/>
              <a:t>Headline</a:t>
            </a:r>
            <a:br>
              <a:rPr kumimoji="1" lang="en-US" altLang="zh-CN" dirty="0"/>
            </a:br>
            <a:r>
              <a:rPr kumimoji="1" lang="en-US" altLang="zh-CN" dirty="0"/>
              <a:t>Divided or Key Word</a:t>
            </a:r>
            <a:endParaRPr kumimoji="1" lang="zh-CN" altLang="en-US" dirty="0"/>
          </a:p>
        </p:txBody>
      </p:sp>
      <p:sp>
        <p:nvSpPr>
          <p:cNvPr id="10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0" y="6441235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93791" y="6584104"/>
            <a:ext cx="4178300" cy="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22101" y="6565054"/>
            <a:ext cx="469899" cy="139700"/>
          </a:xfrm>
          <a:prstGeom prst="rect">
            <a:avLst/>
          </a:prstGeom>
        </p:spPr>
      </p:pic>
      <p:sp>
        <p:nvSpPr>
          <p:cNvPr id="12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15" name="标题 13"/>
          <p:cNvSpPr>
            <a:spLocks noGrp="1"/>
          </p:cNvSpPr>
          <p:nvPr>
            <p:ph type="title" hasCustomPrompt="1"/>
          </p:nvPr>
        </p:nvSpPr>
        <p:spPr>
          <a:xfrm>
            <a:off x="961073" y="667338"/>
            <a:ext cx="10175244" cy="373579"/>
          </a:xfrm>
        </p:spPr>
        <p:txBody>
          <a:bodyPr anchor="t">
            <a:normAutofit/>
          </a:bodyPr>
          <a:lstStyle>
            <a:lvl1pPr>
              <a:lnSpc>
                <a:spcPct val="110000"/>
              </a:lnSpc>
              <a:defRPr sz="1800" b="1" i="0" baseline="0">
                <a:solidFill>
                  <a:srgbClr val="005464"/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Edit</a:t>
            </a:r>
            <a:r>
              <a:rPr kumimoji="1" lang="zh-CN" altLang="en-US" dirty="0"/>
              <a:t> </a:t>
            </a:r>
            <a:r>
              <a:rPr kumimoji="1" lang="en-US" altLang="zh-CN" dirty="0"/>
              <a:t>Headline</a:t>
            </a:r>
            <a:endParaRPr kumimoji="1"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4" hasCustomPrompt="1"/>
          </p:nvPr>
        </p:nvSpPr>
        <p:spPr>
          <a:xfrm>
            <a:off x="978629" y="1217241"/>
            <a:ext cx="10170565" cy="4786632"/>
          </a:xfrm>
        </p:spPr>
        <p:txBody>
          <a:bodyPr>
            <a:normAutofit/>
          </a:bodyPr>
          <a:lstStyle>
            <a:lvl1pPr marL="0" indent="0">
              <a:lnSpc>
                <a:spcPct val="140000"/>
              </a:lnSpc>
              <a:buNone/>
              <a:defRPr sz="1200" b="0" i="0" baseline="0">
                <a:solidFill>
                  <a:srgbClr val="005464"/>
                </a:solidFill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pPr lvl="0"/>
            <a:r>
              <a:rPr kumimoji="1" lang="en-US" altLang="zh-CN" dirty="0"/>
              <a:t>Text</a:t>
            </a:r>
            <a:r>
              <a:rPr kumimoji="1" lang="zh-CN" altLang="en-US" dirty="0"/>
              <a:t> </a:t>
            </a:r>
            <a:r>
              <a:rPr kumimoji="1" lang="en-US" altLang="zh-CN" dirty="0"/>
              <a:t>goes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here.</a:t>
            </a:r>
            <a:r>
              <a:rPr kumimoji="1" lang="zh-CN" altLang="en-US" dirty="0"/>
              <a:t> </a:t>
            </a:r>
            <a:r>
              <a:rPr kumimoji="1" lang="en-US" altLang="zh-CN" dirty="0"/>
              <a:t>Arial</a:t>
            </a:r>
            <a:r>
              <a:rPr kumimoji="1" lang="zh-CN" altLang="en-US" dirty="0"/>
              <a:t> </a:t>
            </a:r>
            <a:r>
              <a:rPr kumimoji="1" lang="en-US" altLang="zh-CN" dirty="0"/>
              <a:t>/</a:t>
            </a:r>
            <a:r>
              <a:rPr kumimoji="1" lang="zh-CN" altLang="en-US" dirty="0"/>
              <a:t> </a:t>
            </a:r>
            <a:r>
              <a:rPr kumimoji="1" lang="en-US" altLang="zh-CN" dirty="0"/>
              <a:t>regular</a:t>
            </a:r>
            <a:r>
              <a:rPr kumimoji="1" lang="zh-CN" altLang="en-US" dirty="0"/>
              <a:t> </a:t>
            </a:r>
            <a:r>
              <a:rPr kumimoji="1" lang="en-US" altLang="zh-CN" dirty="0"/>
              <a:t>/</a:t>
            </a:r>
            <a:r>
              <a:rPr kumimoji="1" lang="zh-CN" altLang="en-US" dirty="0"/>
              <a:t> </a:t>
            </a:r>
            <a:r>
              <a:rPr kumimoji="1" lang="en-US" altLang="zh-CN" dirty="0"/>
              <a:t>size</a:t>
            </a:r>
            <a:r>
              <a:rPr kumimoji="1" lang="zh-CN" altLang="en-US" dirty="0"/>
              <a:t> </a:t>
            </a:r>
            <a:r>
              <a:rPr kumimoji="1" lang="en-US" altLang="zh-CN" dirty="0"/>
              <a:t>12.</a:t>
            </a:r>
            <a:endParaRPr kumimoji="1"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300040" y="251837"/>
            <a:ext cx="301957" cy="30195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93791" y="6584104"/>
            <a:ext cx="4178300" cy="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正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6036" y="6406303"/>
            <a:ext cx="780651" cy="30025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722101" y="6565054"/>
            <a:ext cx="469899" cy="139700"/>
          </a:xfrm>
          <a:prstGeom prst="rect">
            <a:avLst/>
          </a:prstGeom>
        </p:spPr>
      </p:pic>
      <p:sp>
        <p:nvSpPr>
          <p:cNvPr id="12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300040" y="251837"/>
            <a:ext cx="301957" cy="30195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93791" y="6584104"/>
            <a:ext cx="4178300" cy="101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4"/>
            <a:ext cx="1051560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365126"/>
            <a:ext cx="10515601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9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90" y="987426"/>
            <a:ext cx="6172199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823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90" y="987426"/>
            <a:ext cx="6172199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823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823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E9A40-C3C0-47CC-954C-4E81D04D3A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1" y="6356350"/>
            <a:ext cx="411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41783-9379-4451-AEE4-9FBDB1F288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6.png"/><Relationship Id="rId8" Type="http://schemas.openxmlformats.org/officeDocument/2006/relationships/image" Target="../media/image125.png"/><Relationship Id="rId7" Type="http://schemas.openxmlformats.org/officeDocument/2006/relationships/image" Target="../media/image124.png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Relationship Id="rId3" Type="http://schemas.openxmlformats.org/officeDocument/2006/relationships/image" Target="../media/image120.png"/><Relationship Id="rId23" Type="http://schemas.openxmlformats.org/officeDocument/2006/relationships/notesSlide" Target="../notesSlides/notesSlide10.xml"/><Relationship Id="rId22" Type="http://schemas.openxmlformats.org/officeDocument/2006/relationships/slideLayout" Target="../slideLayouts/slideLayout18.xml"/><Relationship Id="rId21" Type="http://schemas.openxmlformats.org/officeDocument/2006/relationships/image" Target="../media/image138.png"/><Relationship Id="rId20" Type="http://schemas.openxmlformats.org/officeDocument/2006/relationships/image" Target="../media/image137.png"/><Relationship Id="rId2" Type="http://schemas.openxmlformats.org/officeDocument/2006/relationships/image" Target="../media/image119.png"/><Relationship Id="rId19" Type="http://schemas.openxmlformats.org/officeDocument/2006/relationships/image" Target="../media/image136.png"/><Relationship Id="rId18" Type="http://schemas.openxmlformats.org/officeDocument/2006/relationships/image" Target="../media/image135.png"/><Relationship Id="rId17" Type="http://schemas.openxmlformats.org/officeDocument/2006/relationships/image" Target="../media/image134.png"/><Relationship Id="rId16" Type="http://schemas.openxmlformats.org/officeDocument/2006/relationships/image" Target="../media/image133.png"/><Relationship Id="rId15" Type="http://schemas.openxmlformats.org/officeDocument/2006/relationships/image" Target="../media/image132.png"/><Relationship Id="rId14" Type="http://schemas.openxmlformats.org/officeDocument/2006/relationships/image" Target="../media/image131.png"/><Relationship Id="rId13" Type="http://schemas.openxmlformats.org/officeDocument/2006/relationships/image" Target="../media/image130.png"/><Relationship Id="rId12" Type="http://schemas.openxmlformats.org/officeDocument/2006/relationships/image" Target="../media/image129.png"/><Relationship Id="rId11" Type="http://schemas.openxmlformats.org/officeDocument/2006/relationships/image" Target="../media/image128.png"/><Relationship Id="rId10" Type="http://schemas.openxmlformats.org/officeDocument/2006/relationships/image" Target="../media/image127.png"/><Relationship Id="rId1" Type="http://schemas.openxmlformats.org/officeDocument/2006/relationships/image" Target="../media/image118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7.png"/><Relationship Id="rId8" Type="http://schemas.openxmlformats.org/officeDocument/2006/relationships/image" Target="../media/image146.png"/><Relationship Id="rId7" Type="http://schemas.openxmlformats.org/officeDocument/2006/relationships/image" Target="../media/image145.png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6" Type="http://schemas.openxmlformats.org/officeDocument/2006/relationships/notesSlide" Target="../notesSlides/notesSlide11.xml"/><Relationship Id="rId15" Type="http://schemas.openxmlformats.org/officeDocument/2006/relationships/slideLayout" Target="../slideLayouts/slideLayout18.xml"/><Relationship Id="rId14" Type="http://schemas.openxmlformats.org/officeDocument/2006/relationships/image" Target="../media/image152.png"/><Relationship Id="rId13" Type="http://schemas.openxmlformats.org/officeDocument/2006/relationships/image" Target="../media/image151.png"/><Relationship Id="rId12" Type="http://schemas.openxmlformats.org/officeDocument/2006/relationships/image" Target="../media/image150.png"/><Relationship Id="rId11" Type="http://schemas.openxmlformats.org/officeDocument/2006/relationships/image" Target="../media/image149.png"/><Relationship Id="rId10" Type="http://schemas.openxmlformats.org/officeDocument/2006/relationships/image" Target="../media/image148.png"/><Relationship Id="rId1" Type="http://schemas.openxmlformats.org/officeDocument/2006/relationships/image" Target="../media/image13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23.png"/><Relationship Id="rId7" Type="http://schemas.openxmlformats.org/officeDocument/2006/relationships/image" Target="../media/image22.png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1" Type="http://schemas.openxmlformats.org/officeDocument/2006/relationships/notesSlide" Target="../notesSlides/notesSlide2.xml"/><Relationship Id="rId20" Type="http://schemas.openxmlformats.org/officeDocument/2006/relationships/slideLayout" Target="../slideLayouts/slideLayout18.xml"/><Relationship Id="rId2" Type="http://schemas.openxmlformats.org/officeDocument/2006/relationships/image" Target="../media/image17.png"/><Relationship Id="rId19" Type="http://schemas.openxmlformats.org/officeDocument/2006/relationships/image" Target="../media/image34.png"/><Relationship Id="rId18" Type="http://schemas.openxmlformats.org/officeDocument/2006/relationships/image" Target="../media/image33.png"/><Relationship Id="rId17" Type="http://schemas.openxmlformats.org/officeDocument/2006/relationships/image" Target="../media/image32.png"/><Relationship Id="rId16" Type="http://schemas.openxmlformats.org/officeDocument/2006/relationships/image" Target="../media/image31.png"/><Relationship Id="rId15" Type="http://schemas.openxmlformats.org/officeDocument/2006/relationships/image" Target="../media/image30.png"/><Relationship Id="rId14" Type="http://schemas.openxmlformats.org/officeDocument/2006/relationships/image" Target="../media/image29.png"/><Relationship Id="rId13" Type="http://schemas.openxmlformats.org/officeDocument/2006/relationships/image" Target="../media/image28.png"/><Relationship Id="rId12" Type="http://schemas.openxmlformats.org/officeDocument/2006/relationships/image" Target="../media/image27.png"/><Relationship Id="rId11" Type="http://schemas.openxmlformats.org/officeDocument/2006/relationships/image" Target="../media/image26.png"/><Relationship Id="rId10" Type="http://schemas.openxmlformats.org/officeDocument/2006/relationships/image" Target="../media/image25.png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3.png"/><Relationship Id="rId8" Type="http://schemas.openxmlformats.org/officeDocument/2006/relationships/image" Target="../media/image42.png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18.xml"/><Relationship Id="rId17" Type="http://schemas.openxmlformats.org/officeDocument/2006/relationships/image" Target="../media/image51.png"/><Relationship Id="rId16" Type="http://schemas.openxmlformats.org/officeDocument/2006/relationships/image" Target="../media/image50.png"/><Relationship Id="rId15" Type="http://schemas.openxmlformats.org/officeDocument/2006/relationships/image" Target="../media/image49.png"/><Relationship Id="rId14" Type="http://schemas.openxmlformats.org/officeDocument/2006/relationships/image" Target="../media/image48.png"/><Relationship Id="rId13" Type="http://schemas.openxmlformats.org/officeDocument/2006/relationships/image" Target="../media/image47.png"/><Relationship Id="rId12" Type="http://schemas.openxmlformats.org/officeDocument/2006/relationships/image" Target="../media/image46.png"/><Relationship Id="rId11" Type="http://schemas.openxmlformats.org/officeDocument/2006/relationships/image" Target="../media/image45.png"/><Relationship Id="rId10" Type="http://schemas.openxmlformats.org/officeDocument/2006/relationships/image" Target="../media/image44.png"/><Relationship Id="rId1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60.png"/><Relationship Id="rId8" Type="http://schemas.openxmlformats.org/officeDocument/2006/relationships/image" Target="../media/image59.png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9" Type="http://schemas.openxmlformats.org/officeDocument/2006/relationships/notesSlide" Target="../notesSlides/notesSlide4.xml"/><Relationship Id="rId18" Type="http://schemas.openxmlformats.org/officeDocument/2006/relationships/slideLayout" Target="../slideLayouts/slideLayout18.xml"/><Relationship Id="rId17" Type="http://schemas.openxmlformats.org/officeDocument/2006/relationships/image" Target="../media/image68.png"/><Relationship Id="rId16" Type="http://schemas.openxmlformats.org/officeDocument/2006/relationships/image" Target="../media/image67.png"/><Relationship Id="rId15" Type="http://schemas.openxmlformats.org/officeDocument/2006/relationships/image" Target="../media/image66.png"/><Relationship Id="rId14" Type="http://schemas.openxmlformats.org/officeDocument/2006/relationships/image" Target="../media/image65.png"/><Relationship Id="rId13" Type="http://schemas.openxmlformats.org/officeDocument/2006/relationships/image" Target="../media/image64.png"/><Relationship Id="rId12" Type="http://schemas.openxmlformats.org/officeDocument/2006/relationships/image" Target="../media/image63.png"/><Relationship Id="rId11" Type="http://schemas.openxmlformats.org/officeDocument/2006/relationships/image" Target="../media/image62.png"/><Relationship Id="rId10" Type="http://schemas.openxmlformats.org/officeDocument/2006/relationships/image" Target="../media/image61.png"/><Relationship Id="rId1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75.png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image" Target="../media/image6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8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90.png"/><Relationship Id="rId8" Type="http://schemas.openxmlformats.org/officeDocument/2006/relationships/image" Target="../media/image89.png"/><Relationship Id="rId7" Type="http://schemas.openxmlformats.org/officeDocument/2006/relationships/image" Target="../media/image88.png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4" Type="http://schemas.openxmlformats.org/officeDocument/2006/relationships/notesSlide" Target="../notesSlides/notesSlide7.xml"/><Relationship Id="rId13" Type="http://schemas.openxmlformats.org/officeDocument/2006/relationships/slideLayout" Target="../slideLayouts/slideLayout18.xml"/><Relationship Id="rId12" Type="http://schemas.openxmlformats.org/officeDocument/2006/relationships/image" Target="../media/image93.png"/><Relationship Id="rId11" Type="http://schemas.openxmlformats.org/officeDocument/2006/relationships/image" Target="../media/image92.png"/><Relationship Id="rId10" Type="http://schemas.openxmlformats.org/officeDocument/2006/relationships/image" Target="../media/image91.png"/><Relationship Id="rId1" Type="http://schemas.openxmlformats.org/officeDocument/2006/relationships/image" Target="../media/image8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2.png"/><Relationship Id="rId8" Type="http://schemas.openxmlformats.org/officeDocument/2006/relationships/image" Target="../media/image101.png"/><Relationship Id="rId7" Type="http://schemas.openxmlformats.org/officeDocument/2006/relationships/image" Target="../media/image100.png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4" Type="http://schemas.openxmlformats.org/officeDocument/2006/relationships/notesSlide" Target="../notesSlides/notesSlide8.xml"/><Relationship Id="rId13" Type="http://schemas.openxmlformats.org/officeDocument/2006/relationships/slideLayout" Target="../slideLayouts/slideLayout18.xml"/><Relationship Id="rId12" Type="http://schemas.openxmlformats.org/officeDocument/2006/relationships/image" Target="../media/image105.png"/><Relationship Id="rId11" Type="http://schemas.openxmlformats.org/officeDocument/2006/relationships/image" Target="../media/image104.png"/><Relationship Id="rId10" Type="http://schemas.openxmlformats.org/officeDocument/2006/relationships/image" Target="../media/image103.png"/><Relationship Id="rId1" Type="http://schemas.openxmlformats.org/officeDocument/2006/relationships/image" Target="../media/image9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4.png"/><Relationship Id="rId8" Type="http://schemas.openxmlformats.org/officeDocument/2006/relationships/image" Target="../media/image113.png"/><Relationship Id="rId7" Type="http://schemas.openxmlformats.org/officeDocument/2006/relationships/image" Target="../media/image112.png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18.xml"/><Relationship Id="rId12" Type="http://schemas.openxmlformats.org/officeDocument/2006/relationships/image" Target="../media/image117.png"/><Relationship Id="rId11" Type="http://schemas.openxmlformats.org/officeDocument/2006/relationships/image" Target="../media/image116.png"/><Relationship Id="rId10" Type="http://schemas.openxmlformats.org/officeDocument/2006/relationships/image" Target="../media/image115.png"/><Relationship Id="rId1" Type="http://schemas.openxmlformats.org/officeDocument/2006/relationships/image" Target="../media/image10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81015" y="1851073"/>
            <a:ext cx="11229974" cy="1325563"/>
          </a:xfrm>
        </p:spPr>
        <p:txBody>
          <a:bodyPr/>
          <a:lstStyle/>
          <a:p>
            <a:r>
              <a:rPr lang="en-US" altLang="zh-CN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TP-Link Corporate Iconography</a:t>
            </a:r>
            <a:endParaRPr kumimoji="1" lang="zh-CN" altLang="en-US" sz="40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5580475" y="177246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Others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13709" y="2177865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PC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57561" y="2177865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Laptop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20845" y="2177865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Phone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680426" y="2177865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Tablet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192282" y="3787182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VR Gaming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586245" y="2177865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Phone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352391" y="3787182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Fax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717791" y="3787182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Printer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250128" y="2177865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IP Phone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2258651" y="2177865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PC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2261517" y="5415188"/>
            <a:ext cx="148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HD Streaming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968767" y="5415188"/>
            <a:ext cx="1489880" cy="3425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IPTV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589092" y="5415188"/>
            <a:ext cx="148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4K Video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128876" y="5415188"/>
            <a:ext cx="148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8K Video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646878" y="3787182"/>
            <a:ext cx="1374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Online Gaming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9921654" y="3787182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PCIe Adapter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2485032" y="3787182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NAS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16575" y="5415188"/>
            <a:ext cx="148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TV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608544" y="3787182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Workstation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7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032" y="2861013"/>
            <a:ext cx="900000" cy="90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15" y="1277958"/>
            <a:ext cx="900000" cy="90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560" y="1277958"/>
            <a:ext cx="899795" cy="900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275" y="2861013"/>
            <a:ext cx="900000" cy="9000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919" y="1277958"/>
            <a:ext cx="899795" cy="90000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319" y="1277958"/>
            <a:ext cx="899795" cy="90000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216" y="4451229"/>
            <a:ext cx="900000" cy="900000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9216" y="2861013"/>
            <a:ext cx="900000" cy="900000"/>
          </a:xfrm>
          <a:prstGeom prst="rect">
            <a:avLst/>
          </a:prstGeom>
        </p:spPr>
      </p:pic>
      <p:pic>
        <p:nvPicPr>
          <p:cNvPr id="2054" name="图片 205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275" y="4451229"/>
            <a:ext cx="900000" cy="900000"/>
          </a:xfrm>
          <a:prstGeom prst="rect">
            <a:avLst/>
          </a:prstGeom>
        </p:spPr>
      </p:pic>
      <p:pic>
        <p:nvPicPr>
          <p:cNvPr id="2056" name="图片 205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135" y="1277958"/>
            <a:ext cx="899795" cy="900000"/>
          </a:xfrm>
          <a:prstGeom prst="rect">
            <a:avLst/>
          </a:prstGeom>
        </p:spPr>
      </p:pic>
      <p:pic>
        <p:nvPicPr>
          <p:cNvPr id="2059" name="图片 205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15" y="4451893"/>
            <a:ext cx="900000" cy="899795"/>
          </a:xfrm>
          <a:prstGeom prst="rect">
            <a:avLst/>
          </a:prstGeom>
        </p:spPr>
      </p:pic>
      <p:pic>
        <p:nvPicPr>
          <p:cNvPr id="2061" name="图片 20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707" y="2861013"/>
            <a:ext cx="900000" cy="900000"/>
          </a:xfrm>
          <a:prstGeom prst="rect">
            <a:avLst/>
          </a:prstGeom>
        </p:spPr>
      </p:pic>
      <p:pic>
        <p:nvPicPr>
          <p:cNvPr id="2065" name="图片 206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15" y="2861218"/>
            <a:ext cx="900000" cy="899795"/>
          </a:xfrm>
          <a:prstGeom prst="rect">
            <a:avLst/>
          </a:prstGeom>
        </p:spPr>
      </p:pic>
      <p:pic>
        <p:nvPicPr>
          <p:cNvPr id="2067" name="图片 206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032" y="4451229"/>
            <a:ext cx="900000" cy="900000"/>
          </a:xfrm>
          <a:prstGeom prst="rect">
            <a:avLst/>
          </a:prstGeom>
        </p:spPr>
      </p:pic>
      <p:pic>
        <p:nvPicPr>
          <p:cNvPr id="2069" name="图片 206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816" y="4451229"/>
            <a:ext cx="900000" cy="900000"/>
          </a:xfrm>
          <a:prstGeom prst="rect">
            <a:avLst/>
          </a:prstGeom>
        </p:spPr>
      </p:pic>
      <p:pic>
        <p:nvPicPr>
          <p:cNvPr id="2079" name="图片 207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816" y="2861013"/>
            <a:ext cx="900000" cy="900000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457" y="4451229"/>
            <a:ext cx="900000" cy="900000"/>
          </a:xfrm>
          <a:prstGeom prst="rect">
            <a:avLst/>
          </a:prstGeom>
        </p:spPr>
      </p:pic>
      <p:pic>
        <p:nvPicPr>
          <p:cNvPr id="113" name="图片 11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378" y="1277958"/>
            <a:ext cx="899795" cy="900000"/>
          </a:xfrm>
          <a:prstGeom prst="rect">
            <a:avLst/>
          </a:prstGeom>
        </p:spPr>
      </p:pic>
      <p:pic>
        <p:nvPicPr>
          <p:cNvPr id="116" name="图片 11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707" y="4451229"/>
            <a:ext cx="900000" cy="900000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810" y="1277958"/>
            <a:ext cx="899795" cy="900000"/>
          </a:xfrm>
          <a:prstGeom prst="rect">
            <a:avLst/>
          </a:prstGeom>
        </p:spPr>
      </p:pic>
      <p:pic>
        <p:nvPicPr>
          <p:cNvPr id="127" name="图片 12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457" y="2861013"/>
            <a:ext cx="900000" cy="900000"/>
          </a:xfrm>
          <a:prstGeom prst="rect">
            <a:avLst/>
          </a:prstGeom>
        </p:spPr>
      </p:pic>
      <p:sp>
        <p:nvSpPr>
          <p:cNvPr id="167" name="文本框 166"/>
          <p:cNvSpPr txBox="1"/>
          <p:nvPr/>
        </p:nvSpPr>
        <p:spPr>
          <a:xfrm>
            <a:off x="8717791" y="5415188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PoS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10250128" y="5415188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STB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5580475" y="177246"/>
            <a:ext cx="1031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Others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51073" y="2197396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Server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78029" y="3983558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Web Cluster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7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3755" y="1303838"/>
            <a:ext cx="899795" cy="9000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00" y="4646095"/>
            <a:ext cx="900000" cy="900000"/>
          </a:xfrm>
          <a:prstGeom prst="rect">
            <a:avLst/>
          </a:prstGeom>
        </p:spPr>
      </p:pic>
      <p:pic>
        <p:nvPicPr>
          <p:cNvPr id="2052" name="图片 20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265" y="1303838"/>
            <a:ext cx="899795" cy="900000"/>
          </a:xfrm>
          <a:prstGeom prst="rect">
            <a:avLst/>
          </a:prstGeom>
        </p:spPr>
      </p:pic>
      <p:pic>
        <p:nvPicPr>
          <p:cNvPr id="2063" name="图片 20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00" y="3015373"/>
            <a:ext cx="900000" cy="900000"/>
          </a:xfrm>
          <a:prstGeom prst="rect">
            <a:avLst/>
          </a:prstGeom>
        </p:spPr>
      </p:pic>
      <p:pic>
        <p:nvPicPr>
          <p:cNvPr id="2071" name="图片 207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245" y="1303838"/>
            <a:ext cx="899795" cy="900000"/>
          </a:xfrm>
          <a:prstGeom prst="rect">
            <a:avLst/>
          </a:prstGeom>
        </p:spPr>
      </p:pic>
      <p:pic>
        <p:nvPicPr>
          <p:cNvPr id="2073" name="图片 207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288" y="4646095"/>
            <a:ext cx="900000" cy="900000"/>
          </a:xfrm>
          <a:prstGeom prst="rect">
            <a:avLst/>
          </a:prstGeom>
        </p:spPr>
      </p:pic>
      <p:pic>
        <p:nvPicPr>
          <p:cNvPr id="2075" name="图片 207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35" y="3015373"/>
            <a:ext cx="900000" cy="900000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829" y="4646095"/>
            <a:ext cx="900000" cy="900000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225" y="1303838"/>
            <a:ext cx="899795" cy="900000"/>
          </a:xfrm>
          <a:prstGeom prst="rect">
            <a:avLst/>
          </a:prstGeom>
        </p:spPr>
      </p:pic>
      <p:pic>
        <p:nvPicPr>
          <p:cNvPr id="95" name="图片 9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00" y="1303838"/>
            <a:ext cx="900000" cy="900000"/>
          </a:xfrm>
          <a:prstGeom prst="rect">
            <a:avLst/>
          </a:prstGeom>
        </p:spPr>
      </p:pic>
      <p:pic>
        <p:nvPicPr>
          <p:cNvPr id="109" name="图片 10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15" y="1303838"/>
            <a:ext cx="899795" cy="900000"/>
          </a:xfrm>
          <a:prstGeom prst="rect">
            <a:avLst/>
          </a:prstGeom>
        </p:spPr>
      </p:pic>
      <p:pic>
        <p:nvPicPr>
          <p:cNvPr id="118" name="图片 1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35" y="1303838"/>
            <a:ext cx="899795" cy="900000"/>
          </a:xfrm>
          <a:prstGeom prst="rect">
            <a:avLst/>
          </a:prstGeom>
        </p:spPr>
      </p:pic>
      <p:pic>
        <p:nvPicPr>
          <p:cNvPr id="125" name="图片 1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715" y="3015373"/>
            <a:ext cx="900000" cy="900000"/>
          </a:xfrm>
          <a:prstGeom prst="rect">
            <a:avLst/>
          </a:prstGeom>
        </p:spPr>
      </p:pic>
      <p:sp>
        <p:nvSpPr>
          <p:cNvPr id="160" name="文本框 159"/>
          <p:cNvSpPr txBox="1"/>
          <p:nvPr/>
        </p:nvSpPr>
        <p:spPr>
          <a:xfrm>
            <a:off x="2226243" y="3983558"/>
            <a:ext cx="1489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Link Aggregation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5530881" y="2197396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ISP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3766794" y="3983558"/>
            <a:ext cx="148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IoT Devices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581101" y="2197396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Internet Cloud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2527863" y="2197396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Internet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7000213" y="2197396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Bandwidth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5531516" y="3983558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Chipset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3990309" y="2197396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Internet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2" name="文本框 171"/>
          <p:cNvSpPr txBox="1"/>
          <p:nvPr/>
        </p:nvSpPr>
        <p:spPr>
          <a:xfrm>
            <a:off x="4115404" y="5387595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Fiber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2337865" y="5387595"/>
            <a:ext cx="1721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Cable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570487" y="5387595"/>
            <a:ext cx="1721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Series Cable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8364133" y="219739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Radius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pic>
        <p:nvPicPr>
          <p:cNvPr id="2" name="图片 1" descr="IoT Devices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62225" y="3015615"/>
            <a:ext cx="912495" cy="9124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706037" y="177246"/>
            <a:ext cx="2779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Modems and Routers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94448" y="2018849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63727" y="3854465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Wireless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74743" y="1928044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Chassis Routers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24264" y="3854465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VPN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2760" y="5706654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10G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63727" y="5706654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Gigabit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44306" y="2018849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Hub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824264" y="5756184"/>
            <a:ext cx="1305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Load Balance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17458" y="3854465"/>
            <a:ext cx="1896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3-in-1 Router (Router, Switch, Controller)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251903" y="5706654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ACS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048785" y="3854465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Router with Firewall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634560" y="3854465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IPv6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10259459" y="3854465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Mid-low-end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575505" y="2018849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Core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337433" y="3854465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ATM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122525" y="2018849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Cable Modem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41536" y="1089970"/>
            <a:ext cx="899795" cy="900000"/>
          </a:xfrm>
          <a:prstGeom prst="rect">
            <a:avLst/>
          </a:prstGeom>
        </p:spPr>
      </p:pic>
      <p:sp>
        <p:nvSpPr>
          <p:cNvPr id="63" name="文本框 62"/>
          <p:cNvSpPr txBox="1"/>
          <p:nvPr/>
        </p:nvSpPr>
        <p:spPr>
          <a:xfrm>
            <a:off x="5337433" y="2018849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Gateway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pic>
        <p:nvPicPr>
          <p:cNvPr id="45" name="图片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731" y="1089970"/>
            <a:ext cx="900000" cy="900000"/>
          </a:xfrm>
          <a:prstGeom prst="rect">
            <a:avLst/>
          </a:prstGeom>
        </p:spPr>
      </p:pic>
      <p:sp>
        <p:nvSpPr>
          <p:cNvPr id="78" name="文本框 77"/>
          <p:cNvSpPr txBox="1"/>
          <p:nvPr/>
        </p:nvSpPr>
        <p:spPr>
          <a:xfrm>
            <a:off x="5337433" y="5706654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SOHO Router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3710147" y="2018849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xDSL</a:t>
            </a:r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 Modem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pic>
        <p:nvPicPr>
          <p:cNvPr id="69" name="图片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67136" y="1089970"/>
            <a:ext cx="899795" cy="900000"/>
          </a:xfrm>
          <a:prstGeom prst="rect">
            <a:avLst/>
          </a:prstGeom>
        </p:spPr>
      </p:pic>
      <p:sp>
        <p:nvSpPr>
          <p:cNvPr id="89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31" y="2916435"/>
            <a:ext cx="900000" cy="8997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31" y="4824940"/>
            <a:ext cx="900000" cy="89979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241" y="4824735"/>
            <a:ext cx="906780" cy="90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11" y="2916230"/>
            <a:ext cx="899795" cy="90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6521" y="1089970"/>
            <a:ext cx="899795" cy="90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0921" y="1089970"/>
            <a:ext cx="899795" cy="90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736" y="1089970"/>
            <a:ext cx="906780" cy="9000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266" y="4824735"/>
            <a:ext cx="899795" cy="900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556" y="2916230"/>
            <a:ext cx="899795" cy="90000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596" y="4824735"/>
            <a:ext cx="906780" cy="9000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886" y="2916230"/>
            <a:ext cx="899795" cy="90000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241" y="2916230"/>
            <a:ext cx="906780" cy="90000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321" y="1089970"/>
            <a:ext cx="899795" cy="900000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911" y="4824735"/>
            <a:ext cx="899795" cy="90000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596" y="2916230"/>
            <a:ext cx="906780" cy="900000"/>
          </a:xfrm>
          <a:prstGeom prst="rect">
            <a:avLst/>
          </a:prstGeom>
        </p:spPr>
      </p:pic>
      <p:pic>
        <p:nvPicPr>
          <p:cNvPr id="2" name="图片 1" descr="Wireless Router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41575" y="2916435"/>
            <a:ext cx="899795" cy="8997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5445021" y="177246"/>
            <a:ext cx="13019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Switches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23491" y="1985517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457388" y="1985517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Stackable Switch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755125" y="1985517"/>
            <a:ext cx="153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Stackable Switch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48613" y="1985517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Chassis</a:t>
            </a:r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939151" y="1985517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L3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629688" y="1985517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L2+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0352561" y="1985517"/>
            <a:ext cx="153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L2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42496" y="3732741"/>
            <a:ext cx="1404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Smart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276393" y="3732741"/>
            <a:ext cx="14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Easy Smart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313281" y="3732741"/>
            <a:ext cx="1404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PoE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819793" y="3732741"/>
            <a:ext cx="14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Unmanaged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94356" y="3732741"/>
            <a:ext cx="14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Full SFP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0417229" y="3732741"/>
            <a:ext cx="14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LiteWave</a:t>
            </a:r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003819" y="3732741"/>
            <a:ext cx="1404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SOHO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42496" y="5624206"/>
            <a:ext cx="14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Wireless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276393" y="5624206"/>
            <a:ext cx="1404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ATM Router &amp;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19793" y="5624206"/>
            <a:ext cx="1404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ATM Switch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3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813" y="4739400"/>
            <a:ext cx="900000" cy="90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13" y="4739400"/>
            <a:ext cx="900000" cy="90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292" y="998428"/>
            <a:ext cx="906818" cy="90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813" y="2869138"/>
            <a:ext cx="900000" cy="9000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776" y="2869138"/>
            <a:ext cx="900000" cy="900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9649" y="998428"/>
            <a:ext cx="900000" cy="900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776" y="998428"/>
            <a:ext cx="900000" cy="9000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239" y="998428"/>
            <a:ext cx="900000" cy="90000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9649" y="2869138"/>
            <a:ext cx="900000" cy="90000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701" y="2869138"/>
            <a:ext cx="900000" cy="900000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16" y="2869343"/>
            <a:ext cx="900000" cy="899795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239" y="2869138"/>
            <a:ext cx="900000" cy="900000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404" y="998428"/>
            <a:ext cx="906818" cy="900000"/>
          </a:xfrm>
          <a:prstGeom prst="rect">
            <a:avLst/>
          </a:prstGeom>
        </p:spPr>
      </p:pic>
      <p:pic>
        <p:nvPicPr>
          <p:cNvPr id="68" name="图片 6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804" y="998428"/>
            <a:ext cx="906818" cy="900000"/>
          </a:xfrm>
          <a:prstGeom prst="rect">
            <a:avLst/>
          </a:prstGeom>
        </p:spPr>
      </p:pic>
      <p:pic>
        <p:nvPicPr>
          <p:cNvPr id="70" name="图片 6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07" y="998428"/>
            <a:ext cx="906818" cy="900000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213" y="2869138"/>
            <a:ext cx="900000" cy="900000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16" y="4740053"/>
            <a:ext cx="900000" cy="89979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878359" y="177246"/>
            <a:ext cx="2435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Wireless Products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3559" y="2096465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Access Point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62339" y="2102108"/>
            <a:ext cx="149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Ceiling Mount AP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85028" y="2102108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Wall Plate AP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002503" y="2102108"/>
            <a:ext cx="1305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Outdoor AP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365155" y="2102108"/>
            <a:ext cx="1305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WiFi</a:t>
            </a:r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 6 Outdoor AP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407725" y="4077267"/>
            <a:ext cx="1404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Radio Tower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765825" y="2102108"/>
            <a:ext cx="1305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WiFi</a:t>
            </a:r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 6 Ceiling Mount AP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4087121" y="4087120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Base Station</a:t>
            </a:r>
            <a:endParaRPr lang="en-US" altLang="zh-CN" sz="1400" dirty="0">
              <a:latin typeface="TP-Link Aktiv" panose="020B0504020202020204" pitchFamily="34" charset="0"/>
              <a:ea typeface="微软雅黑" panose="020B0703020204020201" pitchFamily="34" charset="-122"/>
              <a:cs typeface="TP-Link Aktiv" panose="020B05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805575" y="4087120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CPE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1" name="文字方塊 16"/>
          <p:cNvSpPr txBox="1">
            <a:spLocks noChangeArrowheads="1"/>
          </p:cNvSpPr>
          <p:nvPr/>
        </p:nvSpPr>
        <p:spPr bwMode="auto">
          <a:xfrm>
            <a:off x="2525945" y="5729847"/>
            <a:ext cx="116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Radio Wave 1</a:t>
            </a:r>
            <a:endParaRPr lang="zh-TW" altLang="en-US" dirty="0"/>
          </a:p>
        </p:txBody>
      </p:sp>
      <p:sp>
        <p:nvSpPr>
          <p:cNvPr id="82" name="文字方塊 17"/>
          <p:cNvSpPr txBox="1">
            <a:spLocks noChangeArrowheads="1"/>
          </p:cNvSpPr>
          <p:nvPr/>
        </p:nvSpPr>
        <p:spPr bwMode="auto">
          <a:xfrm>
            <a:off x="4251521" y="5729847"/>
            <a:ext cx="1166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Radio Wave 2</a:t>
            </a:r>
            <a:endParaRPr lang="zh-TW" altLang="en-US" dirty="0"/>
          </a:p>
        </p:txBody>
      </p:sp>
      <p:sp>
        <p:nvSpPr>
          <p:cNvPr id="83" name="文字方塊 18"/>
          <p:cNvSpPr txBox="1">
            <a:spLocks noChangeArrowheads="1"/>
          </p:cNvSpPr>
          <p:nvPr/>
        </p:nvSpPr>
        <p:spPr bwMode="auto">
          <a:xfrm>
            <a:off x="6071274" y="5725350"/>
            <a:ext cx="116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Radio Wave 3</a:t>
            </a:r>
            <a:endParaRPr lang="zh-TW" altLang="en-US" dirty="0"/>
          </a:p>
        </p:txBody>
      </p:sp>
      <p:sp>
        <p:nvSpPr>
          <p:cNvPr id="92" name="文本框 91"/>
          <p:cNvSpPr txBox="1"/>
          <p:nvPr/>
        </p:nvSpPr>
        <p:spPr>
          <a:xfrm>
            <a:off x="9168227" y="4087120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Antenna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568897" y="4087120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rPr>
              <a:t>CPE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539161" y="4033056"/>
            <a:ext cx="1699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Wireless Bridge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4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144" y="3020896"/>
            <a:ext cx="900000" cy="90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94" y="3020896"/>
            <a:ext cx="900000" cy="90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29" y="1216021"/>
            <a:ext cx="906780" cy="90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769" y="3020896"/>
            <a:ext cx="906818" cy="900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587" y="4825566"/>
            <a:ext cx="900000" cy="900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144" y="4825566"/>
            <a:ext cx="900000" cy="90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29" y="4825566"/>
            <a:ext cx="900000" cy="900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84" y="4825566"/>
            <a:ext cx="900000" cy="89979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349" y="1216021"/>
            <a:ext cx="899795" cy="9000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94" y="1216021"/>
            <a:ext cx="906780" cy="90000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7059" y="1216021"/>
            <a:ext cx="899795" cy="9000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84" y="3020896"/>
            <a:ext cx="900000" cy="899795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84" y="1216021"/>
            <a:ext cx="900000" cy="90000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126" y="3020896"/>
            <a:ext cx="900000" cy="900000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29" y="3020896"/>
            <a:ext cx="906818" cy="90000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769" y="1216021"/>
            <a:ext cx="899795" cy="900000"/>
          </a:xfrm>
          <a:prstGeom prst="rect">
            <a:avLst/>
          </a:prstGeom>
        </p:spPr>
      </p:pic>
      <p:sp>
        <p:nvSpPr>
          <p:cNvPr id="75" name="文字方塊 16"/>
          <p:cNvSpPr txBox="1">
            <a:spLocks noChangeArrowheads="1"/>
          </p:cNvSpPr>
          <p:nvPr/>
        </p:nvSpPr>
        <p:spPr bwMode="auto">
          <a:xfrm>
            <a:off x="820784" y="5698563"/>
            <a:ext cx="116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Radio</a:t>
            </a:r>
            <a:endParaRPr lang="zh-TW" altLang="en-US" dirty="0"/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494" y="4825566"/>
            <a:ext cx="900000" cy="900000"/>
          </a:xfrm>
          <a:prstGeom prst="rect">
            <a:avLst/>
          </a:prstGeom>
        </p:spPr>
      </p:pic>
      <p:sp>
        <p:nvSpPr>
          <p:cNvPr id="77" name="文本框 76"/>
          <p:cNvSpPr txBox="1"/>
          <p:nvPr/>
        </p:nvSpPr>
        <p:spPr>
          <a:xfrm>
            <a:off x="7558283" y="5780276"/>
            <a:ext cx="1721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Electromagnetic Wave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730086" y="177246"/>
            <a:ext cx="2731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Cloud and Controller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46594" y="2102827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Controller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255656" y="2102827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Wireless Controller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3900430" y="2102827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Hardware Controller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545205" y="2102827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Software Controller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020939" y="2102827"/>
            <a:ext cx="1380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Cloud-Based Controller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8773853" y="2102827"/>
            <a:ext cx="1380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No Need for Controller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4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904" y="1202827"/>
            <a:ext cx="899795" cy="90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424" y="1202827"/>
            <a:ext cx="899795" cy="900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744" y="1202827"/>
            <a:ext cx="899795" cy="9000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064" y="1202827"/>
            <a:ext cx="899795" cy="900000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584" y="1202827"/>
            <a:ext cx="899795" cy="9000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19" y="1202827"/>
            <a:ext cx="900000" cy="900000"/>
          </a:xfrm>
          <a:prstGeom prst="rect">
            <a:avLst/>
          </a:prstGeom>
        </p:spPr>
      </p:pic>
      <p:sp>
        <p:nvSpPr>
          <p:cNvPr id="49" name="文字方塊 18"/>
          <p:cNvSpPr txBox="1">
            <a:spLocks noChangeArrowheads="1"/>
          </p:cNvSpPr>
          <p:nvPr/>
        </p:nvSpPr>
        <p:spPr bwMode="auto">
          <a:xfrm>
            <a:off x="10432225" y="2102827"/>
            <a:ext cx="116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微软雅黑" panose="020B0703020204020201" pitchFamily="34" charset="-122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Cloud</a:t>
            </a:r>
            <a:endParaRPr lang="zh-TW" altLang="en-US" dirty="0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264" y="1202827"/>
            <a:ext cx="906780" cy="900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5243846" y="177246"/>
            <a:ext cx="17043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Surveillance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8381" y="2247623"/>
            <a:ext cx="1262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IP Camera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589048" y="2247623"/>
            <a:ext cx="1261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IP Camera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952008" y="2247623"/>
            <a:ext cx="2094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r>
              <a:rPr lang="en-US" altLang="zh-CN" dirty="0"/>
              <a:t>NVR (Network Video Recorder)</a:t>
            </a:r>
            <a:endParaRPr lang="en-US" altLang="zh-CN" dirty="0"/>
          </a:p>
        </p:txBody>
      </p:sp>
      <p:sp>
        <p:nvSpPr>
          <p:cNvPr id="88" name="文字方塊 14"/>
          <p:cNvSpPr txBox="1">
            <a:spLocks noChangeArrowheads="1"/>
          </p:cNvSpPr>
          <p:nvPr/>
        </p:nvSpPr>
        <p:spPr bwMode="auto">
          <a:xfrm>
            <a:off x="7841133" y="2247623"/>
            <a:ext cx="2094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VMS (Video Management Station)</a:t>
            </a:r>
            <a:endParaRPr lang="zh-TW" altLang="en-US" dirty="0"/>
          </a:p>
        </p:txBody>
      </p:sp>
      <p:sp>
        <p:nvSpPr>
          <p:cNvPr id="93" name="文字方塊 15"/>
          <p:cNvSpPr txBox="1">
            <a:spLocks noChangeArrowheads="1"/>
          </p:cNvSpPr>
          <p:nvPr/>
        </p:nvSpPr>
        <p:spPr bwMode="auto">
          <a:xfrm>
            <a:off x="9943618" y="2247623"/>
            <a:ext cx="1671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defRPr>
            </a:lvl1pPr>
          </a:lstStyle>
          <a:p>
            <a:r>
              <a:rPr lang="en-US" altLang="zh-TW" dirty="0"/>
              <a:t>NVR+VMS</a:t>
            </a:r>
            <a:endParaRPr lang="zh-TW" altLang="en-US" dirty="0"/>
          </a:p>
        </p:txBody>
      </p:sp>
      <p:sp>
        <p:nvSpPr>
          <p:cNvPr id="103" name="文本框 102"/>
          <p:cNvSpPr txBox="1"/>
          <p:nvPr/>
        </p:nvSpPr>
        <p:spPr>
          <a:xfrm>
            <a:off x="4478173" y="2247623"/>
            <a:ext cx="1261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IP Camera 3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5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389" y="1042666"/>
            <a:ext cx="1080000" cy="108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649" y="1042666"/>
            <a:ext cx="1079500" cy="108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409" y="1042666"/>
            <a:ext cx="1079500" cy="108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169" y="1042666"/>
            <a:ext cx="1079500" cy="108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689" y="1042666"/>
            <a:ext cx="1079500" cy="108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929" y="1042666"/>
            <a:ext cx="1079500" cy="108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345367" y="177246"/>
            <a:ext cx="3501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Gpon</a:t>
            </a:r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 OLT and Accessories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70828" y="3940665"/>
            <a:ext cx="12620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PoE Adapter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59588" y="3940665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Media Converter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94118" y="3940665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PoE+ Injector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94118" y="5585494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Chassis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976001" y="3940665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SFP Module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427068" y="3940665"/>
            <a:ext cx="1262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PoE Adapter Kit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178340" y="3940665"/>
            <a:ext cx="15454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Power Supply Module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20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/>
            </a:fld>
            <a:endParaRPr kumimoji="1"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281" y="1052929"/>
            <a:ext cx="1079500" cy="108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6" y="4573493"/>
            <a:ext cx="1080000" cy="108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016" y="1052929"/>
            <a:ext cx="1079500" cy="108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047" y="1052929"/>
            <a:ext cx="1079500" cy="108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6" y="1052929"/>
            <a:ext cx="1080000" cy="1080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751" y="1052929"/>
            <a:ext cx="1079500" cy="108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3741" y="2797836"/>
            <a:ext cx="1087755" cy="108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241" y="2797836"/>
            <a:ext cx="1079500" cy="1080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736" y="2797836"/>
            <a:ext cx="1087755" cy="108000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6" y="2797836"/>
            <a:ext cx="1080000" cy="1080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491" y="2797836"/>
            <a:ext cx="1079500" cy="1080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46" y="2797836"/>
            <a:ext cx="1079500" cy="1080000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2393968" y="2132929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Gpon</a:t>
            </a:r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 Terminal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94118" y="2132929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Gpon</a:t>
            </a:r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 OLT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059588" y="2132929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Fiber Splitter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250208" y="2132929"/>
            <a:ext cx="1615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DSLAM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78340" y="2132929"/>
            <a:ext cx="1545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BRAS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4937674" y="177246"/>
            <a:ext cx="2316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Security and VPN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2" name="文字方塊 22"/>
          <p:cNvSpPr txBox="1">
            <a:spLocks noChangeArrowheads="1"/>
          </p:cNvSpPr>
          <p:nvPr/>
        </p:nvSpPr>
        <p:spPr bwMode="auto">
          <a:xfrm>
            <a:off x="684657" y="2231951"/>
            <a:ext cx="1168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Firewall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3" name="文字方塊 23"/>
          <p:cNvSpPr txBox="1">
            <a:spLocks noChangeArrowheads="1"/>
          </p:cNvSpPr>
          <p:nvPr/>
        </p:nvSpPr>
        <p:spPr bwMode="auto">
          <a:xfrm>
            <a:off x="537464" y="5788938"/>
            <a:ext cx="146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VPN Server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4" name="文字方塊 24"/>
          <p:cNvSpPr txBox="1">
            <a:spLocks noChangeArrowheads="1"/>
          </p:cNvSpPr>
          <p:nvPr/>
        </p:nvSpPr>
        <p:spPr bwMode="auto">
          <a:xfrm>
            <a:off x="2766309" y="5788938"/>
            <a:ext cx="146278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VPN Tunnel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5" name="文字方塊 25"/>
          <p:cNvSpPr txBox="1">
            <a:spLocks noChangeArrowheads="1"/>
          </p:cNvSpPr>
          <p:nvPr/>
        </p:nvSpPr>
        <p:spPr bwMode="auto">
          <a:xfrm>
            <a:off x="9524669" y="2231951"/>
            <a:ext cx="1312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Security Certificate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6" name="文字方塊 26"/>
          <p:cNvSpPr txBox="1">
            <a:spLocks noChangeArrowheads="1"/>
          </p:cNvSpPr>
          <p:nvPr/>
        </p:nvSpPr>
        <p:spPr bwMode="auto">
          <a:xfrm>
            <a:off x="2841430" y="2231951"/>
            <a:ext cx="1311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Security Server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7" name="文字方塊 27"/>
          <p:cNvSpPr txBox="1">
            <a:spLocks noChangeArrowheads="1"/>
          </p:cNvSpPr>
          <p:nvPr/>
        </p:nvSpPr>
        <p:spPr bwMode="auto">
          <a:xfrm>
            <a:off x="4532026" y="2231951"/>
            <a:ext cx="238801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Security </a:t>
            </a:r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</a:t>
            </a:r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anagement Station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8" name="文字方塊 28"/>
          <p:cNvSpPr txBox="1">
            <a:spLocks noChangeArrowheads="1"/>
          </p:cNvSpPr>
          <p:nvPr/>
        </p:nvSpPr>
        <p:spPr bwMode="auto">
          <a:xfrm>
            <a:off x="6977224" y="2231951"/>
            <a:ext cx="19696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Clients with Secure Software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49" name="文字方塊 29"/>
          <p:cNvSpPr txBox="1">
            <a:spLocks noChangeArrowheads="1"/>
          </p:cNvSpPr>
          <p:nvPr/>
        </p:nvSpPr>
        <p:spPr bwMode="auto">
          <a:xfrm>
            <a:off x="684657" y="4184780"/>
            <a:ext cx="1168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Hacker 1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0" name="文字方塊 30"/>
          <p:cNvSpPr txBox="1">
            <a:spLocks noChangeArrowheads="1"/>
          </p:cNvSpPr>
          <p:nvPr/>
        </p:nvSpPr>
        <p:spPr bwMode="auto">
          <a:xfrm>
            <a:off x="5022610" y="4184780"/>
            <a:ext cx="1166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Virus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2" name="文字方塊 31"/>
          <p:cNvSpPr txBox="1">
            <a:spLocks noChangeArrowheads="1"/>
          </p:cNvSpPr>
          <p:nvPr/>
        </p:nvSpPr>
        <p:spPr bwMode="auto">
          <a:xfrm>
            <a:off x="2519326" y="4184780"/>
            <a:ext cx="19542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Hacker 2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7" name="文字方塊 30"/>
          <p:cNvSpPr txBox="1">
            <a:spLocks noChangeArrowheads="1"/>
          </p:cNvSpPr>
          <p:nvPr/>
        </p:nvSpPr>
        <p:spPr bwMode="auto">
          <a:xfrm>
            <a:off x="7378657" y="4184780"/>
            <a:ext cx="11668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Worm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>
                <a:latin typeface="TP-Link Aktiv" panose="020B0504020202020204" pitchFamily="34" charset="0"/>
                <a:cs typeface="TP-Link Aktiv" panose="020B0504020202020204" pitchFamily="34" charset="0"/>
              </a:rPr>
            </a:fld>
            <a:endParaRPr kumimoji="1" lang="zh-CN" altLang="en-US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002" y="1087337"/>
            <a:ext cx="1079500" cy="108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22" y="1087337"/>
            <a:ext cx="1080000" cy="108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22" y="2980772"/>
            <a:ext cx="1080000" cy="10795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687" y="2980772"/>
            <a:ext cx="1079500" cy="108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217" y="1087337"/>
            <a:ext cx="1079500" cy="108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02" y="1087337"/>
            <a:ext cx="1079500" cy="1080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687" y="1087337"/>
            <a:ext cx="1079500" cy="108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02" y="2980772"/>
            <a:ext cx="1079500" cy="108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22" y="4774647"/>
            <a:ext cx="1080000" cy="10795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52" y="4773301"/>
            <a:ext cx="1080000" cy="1080000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437" y="4793715"/>
            <a:ext cx="1080000" cy="1080000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367" y="2980772"/>
            <a:ext cx="1079500" cy="1080000"/>
          </a:xfrm>
          <a:prstGeom prst="rect">
            <a:avLst/>
          </a:prstGeom>
        </p:spPr>
      </p:pic>
      <p:sp>
        <p:nvSpPr>
          <p:cNvPr id="63" name="文字方塊 31"/>
          <p:cNvSpPr txBox="1">
            <a:spLocks noChangeArrowheads="1"/>
          </p:cNvSpPr>
          <p:nvPr/>
        </p:nvSpPr>
        <p:spPr bwMode="auto">
          <a:xfrm>
            <a:off x="4747655" y="5788938"/>
            <a:ext cx="19542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VPN Tunnel in the internet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754602"/>
          </a:xfrm>
          <a:prstGeom prst="rect">
            <a:avLst/>
          </a:prstGeom>
          <a:solidFill>
            <a:srgbClr val="49CB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51" name="矩形 2"/>
          <p:cNvSpPr>
            <a:spLocks noChangeArrowheads="1"/>
          </p:cNvSpPr>
          <p:nvPr/>
        </p:nvSpPr>
        <p:spPr bwMode="auto">
          <a:xfrm>
            <a:off x="5577268" y="177246"/>
            <a:ext cx="10374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People</a:t>
            </a:r>
            <a:endParaRPr lang="en-US" altLang="zh-CN" sz="2000" b="1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00820" y="2548971"/>
            <a:ext cx="1042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Standing Man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40095" y="2548971"/>
            <a:ext cx="149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Standing Women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639533" y="2548971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Sitting Person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0135260" y="2548971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Running Person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304269" y="478760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PC Man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005437" y="4787413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PC Woman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70297" y="4839770"/>
            <a:ext cx="1042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PC Person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24" name="文字方塊 14"/>
          <p:cNvSpPr txBox="1">
            <a:spLocks noChangeArrowheads="1"/>
          </p:cNvSpPr>
          <p:nvPr/>
        </p:nvSpPr>
        <p:spPr bwMode="auto">
          <a:xfrm>
            <a:off x="909269" y="2548971"/>
            <a:ext cx="11636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Male</a:t>
            </a:r>
            <a:endParaRPr lang="zh-TW" altLang="en-US" sz="1400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125" name="文字方塊 15"/>
          <p:cNvSpPr txBox="1">
            <a:spLocks noChangeArrowheads="1"/>
          </p:cNvSpPr>
          <p:nvPr/>
        </p:nvSpPr>
        <p:spPr bwMode="auto">
          <a:xfrm>
            <a:off x="2470256" y="2548971"/>
            <a:ext cx="11636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8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TW" sz="140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Female</a:t>
            </a:r>
            <a:endParaRPr lang="zh-TW" altLang="en-US" sz="140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3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22081" y="6450760"/>
            <a:ext cx="721243" cy="365125"/>
          </a:xfrm>
        </p:spPr>
        <p:txBody>
          <a:bodyPr/>
          <a:lstStyle>
            <a:lvl1pPr>
              <a:defRPr sz="1000">
                <a:solidFill>
                  <a:srgbClr val="FDFDFD"/>
                </a:solidFill>
                <a:latin typeface="Arial" panose="020B0604020202090204" pitchFamily="34" charset="0"/>
                <a:ea typeface="Arial" panose="020B0604020202090204" pitchFamily="34" charset="0"/>
                <a:cs typeface="Arial" panose="020B0604020202090204" pitchFamily="34" charset="0"/>
              </a:defRPr>
            </a:lvl1pPr>
          </a:lstStyle>
          <a:p>
            <a:fld id="{8045E168-1219-CD4A-80ED-4291B526AB8C}" type="slidenum">
              <a:rPr kumimoji="1" lang="zh-CN" altLang="en-US" smtClean="0">
                <a:latin typeface="TP-Link Aktiv" panose="020B0504020202020204" pitchFamily="34" charset="0"/>
                <a:cs typeface="TP-Link Aktiv" panose="020B0504020202020204" pitchFamily="34" charset="0"/>
              </a:rPr>
            </a:fld>
            <a:endParaRPr kumimoji="1" lang="zh-CN" altLang="en-US" dirty="0">
              <a:latin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862" y="1365859"/>
            <a:ext cx="1079500" cy="108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087" y="1365859"/>
            <a:ext cx="1080000" cy="108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687" y="1365859"/>
            <a:ext cx="1079500" cy="108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362" y="3571117"/>
            <a:ext cx="1080000" cy="1080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637" y="3571117"/>
            <a:ext cx="1080000" cy="108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05" y="3571117"/>
            <a:ext cx="1088182" cy="108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912" y="3571117"/>
            <a:ext cx="1080000" cy="10800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005" y="3571117"/>
            <a:ext cx="1088182" cy="1080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3237" y="1365859"/>
            <a:ext cx="1079500" cy="10800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962" y="1365859"/>
            <a:ext cx="1079500" cy="10800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137" y="1365859"/>
            <a:ext cx="1079500" cy="1080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412" y="1365859"/>
            <a:ext cx="1079500" cy="1080000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7005437" y="2548971"/>
            <a:ext cx="149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Man and Women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874439" y="478760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PC Man 2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439460" y="4787606"/>
            <a:ext cx="1495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latin typeface="TP-Link Aktiv" panose="020B0504020202020204" pitchFamily="34" charset="0"/>
                <a:ea typeface="TP-Link Aktiv" panose="020B0504020202020204" pitchFamily="34" charset="0"/>
                <a:cs typeface="TP-Link Aktiv" panose="020B0504020202020204" pitchFamily="34" charset="0"/>
              </a:rPr>
              <a:t>PC Woman 1</a:t>
            </a:r>
            <a:endParaRPr lang="en-US" altLang="zh-CN" sz="1400" dirty="0">
              <a:latin typeface="TP-Link Aktiv" panose="020B0504020202020204" pitchFamily="34" charset="0"/>
              <a:ea typeface="TP-Link Aktiv" panose="020B0504020202020204" pitchFamily="34" charset="0"/>
              <a:cs typeface="TP-Link Aktiv" panose="020B05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1753</Words>
  <Application>WPS 表格</Application>
  <PresentationFormat>宽屏</PresentationFormat>
  <Paragraphs>316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方正书宋_GBK</vt:lpstr>
      <vt:lpstr>Wingdings</vt:lpstr>
      <vt:lpstr>幼圆</vt:lpstr>
      <vt:lpstr>TP-Link Aktiv</vt:lpstr>
      <vt:lpstr>微软雅黑</vt:lpstr>
      <vt:lpstr>Verdana</vt:lpstr>
      <vt:lpstr>MS PGothic</vt:lpstr>
      <vt:lpstr>Calibri Light</vt:lpstr>
      <vt:lpstr>宋体</vt:lpstr>
      <vt:lpstr>Arial Unicode MS</vt:lpstr>
      <vt:lpstr>Calibri</vt:lpstr>
      <vt:lpstr>等线</vt:lpstr>
      <vt:lpstr>汉仪中等线KW</vt:lpstr>
      <vt:lpstr>Office 主题</vt:lpstr>
      <vt:lpstr>TP-Link Corporate Iconography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jesse</dc:creator>
  <cp:lastModifiedBy>DRUI</cp:lastModifiedBy>
  <cp:revision>1068</cp:revision>
  <cp:lastPrinted>2020-11-24T06:48:22Z</cp:lastPrinted>
  <dcterms:created xsi:type="dcterms:W3CDTF">2020-11-24T06:48:22Z</dcterms:created>
  <dcterms:modified xsi:type="dcterms:W3CDTF">2020-11-24T06:48:22Z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2052-2.5.0.4070</vt:lpwstr>
  </property>
</Properties>
</file>